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58" r:id="rId5"/>
    <p:sldId id="263" r:id="rId6"/>
    <p:sldId id="260" r:id="rId7"/>
    <p:sldId id="265" r:id="rId8"/>
    <p:sldId id="264" r:id="rId9"/>
    <p:sldId id="259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i Andreou" initials="EA" lastIdx="1" clrIdx="0">
    <p:extLst>
      <p:ext uri="{19B8F6BF-5375-455C-9EA6-DF929625EA0E}">
        <p15:presenceInfo xmlns:p15="http://schemas.microsoft.com/office/powerpoint/2012/main" userId="b3421263794d8a3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82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449C1-B891-43B6-ACF5-07BECF15F794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4057C-80FD-4C92-BAF5-960B85828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698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4057C-80FD-4C92-BAF5-960B858287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47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4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3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84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6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9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6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0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00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4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307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0AF62-E5D7-4BC9-85D0-BD3E424915E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933BF-C359-4BF3-B7DA-4F7E5CD5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8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3"/>
          <a:stretch/>
        </p:blipFill>
        <p:spPr>
          <a:xfrm>
            <a:off x="0" y="-1"/>
            <a:ext cx="12191999" cy="68666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97" y="613902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r>
              <a:rPr lang="en-US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4000" i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Paulo Mendes da Rocha</a:t>
            </a:r>
            <a:endParaRPr lang="en-US" sz="4000" i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026638" y="2198077"/>
            <a:ext cx="60715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96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8" b="8774"/>
          <a:stretch/>
        </p:blipFill>
        <p:spPr>
          <a:xfrm>
            <a:off x="0" y="-354004"/>
            <a:ext cx="12192000" cy="7274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" y="-430090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i="1" dirty="0" smtClean="0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endParaRPr lang="en-US" sz="2400" i="1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39377" y="303029"/>
            <a:ext cx="942535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7000" y="686672"/>
            <a:ext cx="5134709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Paulo Mendes da Rocha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is a Brazilian architect. He attended the Universidade Presbiteriana Mackenzie College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of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Architecture,graduating in 1954.</a:t>
            </a:r>
          </a:p>
          <a:p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Working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almost exclusively in Brazil, Mendes da Rocha has been producing buildings since 1957, many of them built in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concrete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a method some call "Brazilian Brutalism", arguably allowing buildings to be constructed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cheaply and 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quickly.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Paulo is one of the most representative architects of the Brazilian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Paulista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School, also known as 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1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Paulista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Brutalism”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that utilizes more geometric lines, rougher finishes and bulkier massing than other Brazilian Modernists </a:t>
            </a:r>
            <a:r>
              <a:rPr lang="en-US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sush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as Oscar Niemeyer.</a:t>
            </a:r>
          </a:p>
          <a:p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Paulo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Mendes da Rocha, in honored with the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van der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Rohe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Prize (2000) and the Pritzker Prize (2006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"All space must be attached to a value, to a public dimension. There is no private space. The only private space that you can imagine is the human mind." - Paulo Mendes da Rocha, May 26, 2004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9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5"/>
          <a:stretch/>
        </p:blipFill>
        <p:spPr>
          <a:xfrm>
            <a:off x="-1" y="3241545"/>
            <a:ext cx="5145779" cy="36164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"/>
            <a:ext cx="7162800" cy="47513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9200" cy="32766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7000" y="-303090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endParaRPr lang="en-US" sz="240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39377" y="430029"/>
            <a:ext cx="942535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8" b="38979"/>
          <a:stretch/>
        </p:blipFill>
        <p:spPr>
          <a:xfrm>
            <a:off x="5145778" y="4643821"/>
            <a:ext cx="7046222" cy="218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5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85" t="62893" r="7362" b="2390"/>
          <a:stretch/>
        </p:blipFill>
        <p:spPr>
          <a:xfrm>
            <a:off x="6749899" y="466649"/>
            <a:ext cx="4373592" cy="3063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-430090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endParaRPr lang="en-US" sz="2000" i="1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185377" y="303029"/>
            <a:ext cx="942535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74146" y="466649"/>
            <a:ext cx="497874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idea in practice</a:t>
            </a:r>
          </a:p>
          <a:p>
            <a:r>
              <a:rPr lang="en-US" sz="1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en-US" sz="12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rom public to private </a:t>
            </a:r>
          </a:p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ideal of Mendes da Rocha to make public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spaces architectural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generated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character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is reflected in the Butanta home. 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0511" y="4410467"/>
            <a:ext cx="23638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On the floor of the house you can also view this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trancicion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. Private is located in the center of the volume, making a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trancicion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from public to private it is public to private intimate.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98054" y="3855823"/>
            <a:ext cx="479964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ontrol Private</a:t>
            </a:r>
            <a:endParaRPr lang="en-US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idea of social architecture that seeks to generate public spaces 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comes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because of the privatization of the architecture and the city in Brazil. </a:t>
            </a:r>
            <a:endParaRPr lang="en-US" sz="12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project tries to make the house as public as possible, leaving open spaces both on the ground floor and the first floor.</a:t>
            </a:r>
          </a:p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While private part is closed and all is bounded by walls that frame the spaces. </a:t>
            </a:r>
          </a:p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This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framing spaces are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persive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as a control space, understood as a control to the private sector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" t="28427" r="56799" b="50818"/>
          <a:stretch/>
        </p:blipFill>
        <p:spPr>
          <a:xfrm>
            <a:off x="254000" y="1651085"/>
            <a:ext cx="4253541" cy="15257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t="58209" r="70358" b="2728"/>
          <a:stretch/>
        </p:blipFill>
        <p:spPr>
          <a:xfrm>
            <a:off x="401146" y="4059207"/>
            <a:ext cx="2424456" cy="26889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4391" y="3267805"/>
            <a:ext cx="4995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he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volume rises to clear the first floor. There is no public facing and continues on the first floor of the project proposal.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3099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54000" y="-430090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endParaRPr lang="en-US" sz="2000" i="1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185377" y="303029"/>
            <a:ext cx="942535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" t="50175" r="75294" b="9929"/>
          <a:stretch/>
        </p:blipFill>
        <p:spPr>
          <a:xfrm rot="16200000">
            <a:off x="7179331" y="819006"/>
            <a:ext cx="3238576" cy="38472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9" t="3492" r="52841" b="75651"/>
          <a:stretch/>
        </p:blipFill>
        <p:spPr>
          <a:xfrm>
            <a:off x="1012033" y="4898942"/>
            <a:ext cx="2674368" cy="17646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177" y="575574"/>
            <a:ext cx="253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Accesses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924" y="4881656"/>
            <a:ext cx="1328356" cy="17673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360" y="4874216"/>
            <a:ext cx="1333948" cy="17748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3" r="12618"/>
          <a:stretch/>
        </p:blipFill>
        <p:spPr>
          <a:xfrm>
            <a:off x="6572329" y="4875724"/>
            <a:ext cx="1859415" cy="17718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701" y="4888726"/>
            <a:ext cx="2717442" cy="17748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" t="9308" r="75294" b="49953"/>
          <a:stretch/>
        </p:blipFill>
        <p:spPr>
          <a:xfrm rot="16200000">
            <a:off x="1154935" y="876104"/>
            <a:ext cx="3077491" cy="373300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4695" y="4168577"/>
            <a:ext cx="1483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Ground floor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98054" y="4168576"/>
            <a:ext cx="2432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First floor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18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54000" y="-303090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endParaRPr lang="en-US" sz="2000" i="1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185377" y="430029"/>
            <a:ext cx="9775395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5" t="19927" r="2549" b="544"/>
          <a:stretch/>
        </p:blipFill>
        <p:spPr>
          <a:xfrm>
            <a:off x="6619377" y="1044370"/>
            <a:ext cx="4117691" cy="50888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" t="23316" r="52294"/>
          <a:stretch/>
        </p:blipFill>
        <p:spPr>
          <a:xfrm>
            <a:off x="845797" y="1290594"/>
            <a:ext cx="4119366" cy="47018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21213" y="703179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Circulation Space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" t="17907" r="93230" b="79260"/>
          <a:stretch/>
        </p:blipFill>
        <p:spPr>
          <a:xfrm>
            <a:off x="1211317" y="6389892"/>
            <a:ext cx="210206" cy="1634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207" y="664090"/>
            <a:ext cx="4246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rivate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Communal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paces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" t="9299" r="93630" b="87261"/>
          <a:stretch/>
        </p:blipFill>
        <p:spPr>
          <a:xfrm>
            <a:off x="1211317" y="6081422"/>
            <a:ext cx="210206" cy="1786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0087" y="6032260"/>
            <a:ext cx="2112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Private Spaces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0087" y="6349104"/>
            <a:ext cx="2549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Communal Spaces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765800" y="1022473"/>
            <a:ext cx="48172" cy="553091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70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27000" y="-30309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endParaRPr lang="en-US" sz="2000" i="1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058377" y="430029"/>
            <a:ext cx="9775395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0012" y="683863"/>
            <a:ext cx="3131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Uses of the building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226050" y="1149417"/>
            <a:ext cx="552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78500" y="99552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9" t="14473" r="41742" b="30713"/>
          <a:stretch/>
        </p:blipFill>
        <p:spPr>
          <a:xfrm>
            <a:off x="114987" y="1255297"/>
            <a:ext cx="6538163" cy="52295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1" t="27308" r="77709" b="70562"/>
          <a:stretch/>
        </p:blipFill>
        <p:spPr>
          <a:xfrm>
            <a:off x="8217672" y="1580193"/>
            <a:ext cx="235448" cy="276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551652" y="1580193"/>
            <a:ext cx="2268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Communal spaces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8" t="25184" r="59237" b="72051"/>
          <a:stretch/>
        </p:blipFill>
        <p:spPr>
          <a:xfrm>
            <a:off x="8208271" y="2462086"/>
            <a:ext cx="238001" cy="22312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92" t="59819" r="61700" b="38188"/>
          <a:stretch/>
        </p:blipFill>
        <p:spPr>
          <a:xfrm>
            <a:off x="8217672" y="2044997"/>
            <a:ext cx="228600" cy="246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2120" y="2044997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Kitchen 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120" y="2446649"/>
            <a:ext cx="1575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Master Bedroom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2" t="39073" r="60139" b="58453"/>
          <a:stretch/>
        </p:blipFill>
        <p:spPr>
          <a:xfrm>
            <a:off x="8182503" y="2856117"/>
            <a:ext cx="263769" cy="3077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2120" y="2882982"/>
            <a:ext cx="1756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Kid’s Bedroom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5" t="49349" r="66175" b="48657"/>
          <a:stretch/>
        </p:blipFill>
        <p:spPr>
          <a:xfrm>
            <a:off x="8208271" y="3334753"/>
            <a:ext cx="237392" cy="2373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72120" y="3308729"/>
            <a:ext cx="2343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WC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5" t="46377" r="62186" b="50700"/>
          <a:stretch/>
        </p:blipFill>
        <p:spPr>
          <a:xfrm>
            <a:off x="8208271" y="3743050"/>
            <a:ext cx="246186" cy="28135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572120" y="3762672"/>
            <a:ext cx="2976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Living Room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8182503" y="4347713"/>
            <a:ext cx="27061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572120" y="4216615"/>
            <a:ext cx="1575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Hallways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1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7000" y="-303090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endParaRPr lang="en-US" sz="2000" i="1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058377" y="430029"/>
            <a:ext cx="9775395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94" y="1276678"/>
            <a:ext cx="3250503" cy="2167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40" y="1276678"/>
            <a:ext cx="3294429" cy="21670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821" y="1290149"/>
            <a:ext cx="3248879" cy="21670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596" y="709762"/>
            <a:ext cx="3045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Interior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124" y="1290149"/>
            <a:ext cx="1419386" cy="21670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47" y="3765945"/>
            <a:ext cx="3296522" cy="24723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82394" y="3765945"/>
            <a:ext cx="6247000" cy="200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interior of this dwelling, creates an open plan space, where all the communal activities between the users don’t have strict limits.</a:t>
            </a:r>
            <a:r>
              <a:rPr lang="el-G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Spaces that are more private, like bedrooms, are separated from the rest of the communal spaces with moving panels, that can be easily transform the use of the space. 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32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54000" y="-303090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endParaRPr lang="en-US" sz="2000" i="1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185377" y="430029"/>
            <a:ext cx="9775395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000" r="-46" b="24654"/>
          <a:stretch/>
        </p:blipFill>
        <p:spPr>
          <a:xfrm>
            <a:off x="254001" y="862643"/>
            <a:ext cx="3572537" cy="27949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47" t="10387" r="2830" b="66361"/>
          <a:stretch/>
        </p:blipFill>
        <p:spPr>
          <a:xfrm>
            <a:off x="4210648" y="862643"/>
            <a:ext cx="4132546" cy="27949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94" y="724788"/>
            <a:ext cx="2748809" cy="20616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797" y="2933700"/>
            <a:ext cx="2736006" cy="16908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797" y="4771857"/>
            <a:ext cx="2736006" cy="143096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6331" y="4519448"/>
            <a:ext cx="449842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lighting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in the house runs through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sales and skylights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. The windows are located in this short facades and are as long as the facades. </a:t>
            </a:r>
            <a:endParaRPr lang="en-US" sz="1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skylights are located on the rooms and bathrooms and there is one that is in the </a:t>
            </a:r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room.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4772" y="4519448"/>
            <a:ext cx="31425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Inside the house you can see a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play of light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that is generated by the spaces provided for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mong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light and the height of the walls.</a:t>
            </a:r>
          </a:p>
        </p:txBody>
      </p:sp>
    </p:spTree>
    <p:extLst>
      <p:ext uri="{BB962C8B-B14F-4D97-AF65-F5344CB8AC3E}">
        <p14:creationId xmlns:p14="http://schemas.microsoft.com/office/powerpoint/2010/main" val="340531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54000" y="-303090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i="1" dirty="0" smtClean="0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Casa Butanta</a:t>
            </a:r>
            <a:endParaRPr lang="en-US" sz="2000" i="1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185377" y="430029"/>
            <a:ext cx="9775395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7" t="43181" r="50950" b="28286"/>
          <a:stretch/>
        </p:blipFill>
        <p:spPr>
          <a:xfrm>
            <a:off x="2340738" y="2781344"/>
            <a:ext cx="2225828" cy="15235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" t="9253" r="52433" b="74356"/>
          <a:stretch/>
        </p:blipFill>
        <p:spPr>
          <a:xfrm>
            <a:off x="126124" y="1172264"/>
            <a:ext cx="5052697" cy="12341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3192" y="4657834"/>
            <a:ext cx="534933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Ventilation</a:t>
            </a:r>
          </a:p>
          <a:p>
            <a:endParaRPr lang="en-US" sz="16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house is ventilated crosswise between the northeastern and south facades are you have windows. No need to be open windows for ventilation because there is a dilatation between panes.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91" y="2830805"/>
            <a:ext cx="2022369" cy="13808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" t="45902" r="80450" b="3507"/>
          <a:stretch/>
        </p:blipFill>
        <p:spPr>
          <a:xfrm>
            <a:off x="4466621" y="2853596"/>
            <a:ext cx="707747" cy="13610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8" t="2571" r="12690" b="58404"/>
          <a:stretch/>
        </p:blipFill>
        <p:spPr>
          <a:xfrm>
            <a:off x="6335110" y="760709"/>
            <a:ext cx="5475890" cy="18288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728138" y="1022473"/>
            <a:ext cx="0" cy="5297354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77" r="21079" b="72108"/>
          <a:stretch/>
        </p:blipFill>
        <p:spPr>
          <a:xfrm>
            <a:off x="6209319" y="2918994"/>
            <a:ext cx="2701157" cy="12927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71"/>
          <a:stretch/>
        </p:blipFill>
        <p:spPr>
          <a:xfrm>
            <a:off x="6277456" y="4413089"/>
            <a:ext cx="2335271" cy="19067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280634" y="3026618"/>
            <a:ext cx="233329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ike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structure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and the walls are finished in reinforced concrete. </a:t>
            </a: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plates are covered by two main beams, each beam rests on two pillars. Complemented by beams that help support plates.</a:t>
            </a:r>
          </a:p>
        </p:txBody>
      </p:sp>
    </p:spTree>
    <p:extLst>
      <p:ext uri="{BB962C8B-B14F-4D97-AF65-F5344CB8AC3E}">
        <p14:creationId xmlns:p14="http://schemas.microsoft.com/office/powerpoint/2010/main" val="167495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563</Words>
  <Application>Microsoft Office PowerPoint</Application>
  <PresentationFormat>Widescreen</PresentationFormat>
  <Paragraphs>58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Office Theme</vt:lpstr>
      <vt:lpstr>Casa Butanta Paulo Mendes da Rocha</vt:lpstr>
      <vt:lpstr>Casa Butanta</vt:lpstr>
      <vt:lpstr>Casa Butanta</vt:lpstr>
      <vt:lpstr>Casa Butanta</vt:lpstr>
      <vt:lpstr>Casa Butanta</vt:lpstr>
      <vt:lpstr>Casa Butanta</vt:lpstr>
      <vt:lpstr>PowerPoint Presentation</vt:lpstr>
      <vt:lpstr>Casa Butanta</vt:lpstr>
      <vt:lpstr>Casa Butanta</vt:lpstr>
      <vt:lpstr>Casa Butanta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Casa Butanta Paulo Mendes da Rocha</dc:title>
  <dc:creator>Eleni Andreou</dc:creator>
  <cp:lastModifiedBy>Eleni Andreou</cp:lastModifiedBy>
  <cp:revision>47</cp:revision>
  <dcterms:created xsi:type="dcterms:W3CDTF">2016-02-14T12:24:22Z</dcterms:created>
  <dcterms:modified xsi:type="dcterms:W3CDTF">2016-02-18T16:38:39Z</dcterms:modified>
</cp:coreProperties>
</file>