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1" r:id="rId6"/>
    <p:sldId id="260" r:id="rId7"/>
    <p:sldId id="261" r:id="rId8"/>
    <p:sldId id="262" r:id="rId9"/>
    <p:sldId id="263" r:id="rId10"/>
    <p:sldId id="268" r:id="rId11"/>
    <p:sldId id="264" r:id="rId12"/>
    <p:sldId id="265" r:id="rId13"/>
    <p:sldId id="266" r:id="rId14"/>
    <p:sldId id="269" r:id="rId15"/>
    <p:sldId id="270" r:id="rId16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04" autoAdjust="0"/>
    <p:restoredTop sz="94660"/>
  </p:normalViewPr>
  <p:slideViewPr>
    <p:cSldViewPr>
      <p:cViewPr>
        <p:scale>
          <a:sx n="66" d="100"/>
          <a:sy n="66" d="100"/>
        </p:scale>
        <p:origin x="-147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2A1FD-9C80-4B65-B729-1E9011A8A99C}" type="datetimeFigureOut">
              <a:rPr lang="el-GR" smtClean="0"/>
              <a:pPr/>
              <a:t>23/3/2015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F924D-8F1E-466C-80AE-CCBC8BCAB1B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2A1FD-9C80-4B65-B729-1E9011A8A99C}" type="datetimeFigureOut">
              <a:rPr lang="el-GR" smtClean="0"/>
              <a:pPr/>
              <a:t>23/3/2015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F924D-8F1E-466C-80AE-CCBC8BCAB1B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2A1FD-9C80-4B65-B729-1E9011A8A99C}" type="datetimeFigureOut">
              <a:rPr lang="el-GR" smtClean="0"/>
              <a:pPr/>
              <a:t>23/3/2015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F924D-8F1E-466C-80AE-CCBC8BCAB1B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2A1FD-9C80-4B65-B729-1E9011A8A99C}" type="datetimeFigureOut">
              <a:rPr lang="el-GR" smtClean="0"/>
              <a:pPr/>
              <a:t>23/3/2015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F924D-8F1E-466C-80AE-CCBC8BCAB1B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2A1FD-9C80-4B65-B729-1E9011A8A99C}" type="datetimeFigureOut">
              <a:rPr lang="el-GR" smtClean="0"/>
              <a:pPr/>
              <a:t>23/3/2015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F924D-8F1E-466C-80AE-CCBC8BCAB1B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2A1FD-9C80-4B65-B729-1E9011A8A99C}" type="datetimeFigureOut">
              <a:rPr lang="el-GR" smtClean="0"/>
              <a:pPr/>
              <a:t>23/3/2015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F924D-8F1E-466C-80AE-CCBC8BCAB1B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2A1FD-9C80-4B65-B729-1E9011A8A99C}" type="datetimeFigureOut">
              <a:rPr lang="el-GR" smtClean="0"/>
              <a:pPr/>
              <a:t>23/3/2015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F924D-8F1E-466C-80AE-CCBC8BCAB1B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2A1FD-9C80-4B65-B729-1E9011A8A99C}" type="datetimeFigureOut">
              <a:rPr lang="el-GR" smtClean="0"/>
              <a:pPr/>
              <a:t>23/3/2015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F924D-8F1E-466C-80AE-CCBC8BCAB1B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2A1FD-9C80-4B65-B729-1E9011A8A99C}" type="datetimeFigureOut">
              <a:rPr lang="el-GR" smtClean="0"/>
              <a:pPr/>
              <a:t>23/3/2015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F924D-8F1E-466C-80AE-CCBC8BCAB1B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2A1FD-9C80-4B65-B729-1E9011A8A99C}" type="datetimeFigureOut">
              <a:rPr lang="el-GR" smtClean="0"/>
              <a:pPr/>
              <a:t>23/3/2015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F924D-8F1E-466C-80AE-CCBC8BCAB1B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2A1FD-9C80-4B65-B729-1E9011A8A99C}" type="datetimeFigureOut">
              <a:rPr lang="el-GR" smtClean="0"/>
              <a:pPr/>
              <a:t>23/3/2015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F924D-8F1E-466C-80AE-CCBC8BCAB1B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02A1FD-9C80-4B65-B729-1E9011A8A99C}" type="datetimeFigureOut">
              <a:rPr lang="el-GR" smtClean="0"/>
              <a:pPr/>
              <a:t>23/3/2015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F924D-8F1E-466C-80AE-CCBC8BCAB1BB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094879"/>
            <a:ext cx="7772400" cy="1470025"/>
          </a:xfrm>
        </p:spPr>
        <p:txBody>
          <a:bodyPr/>
          <a:lstStyle/>
          <a:p>
            <a:r>
              <a:rPr lang="en-US" dirty="0" smtClean="0"/>
              <a:t>MOS-MOMA’s Foreclosed</a:t>
            </a:r>
            <a:br>
              <a:rPr lang="en-US" dirty="0" smtClean="0"/>
            </a:br>
            <a:r>
              <a:rPr lang="en-US" dirty="0" err="1" smtClean="0"/>
              <a:t>Rehousing</a:t>
            </a:r>
            <a:r>
              <a:rPr lang="en-US" dirty="0" smtClean="0"/>
              <a:t> the American Dream</a:t>
            </a:r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216024" y="3382144"/>
            <a:ext cx="8100392" cy="910952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Paraskevi</a:t>
            </a:r>
            <a:r>
              <a:rPr lang="en-US" sz="2400" dirty="0" smtClean="0"/>
              <a:t> </a:t>
            </a:r>
            <a:r>
              <a:rPr lang="en-US" sz="2400" dirty="0" err="1" smtClean="0"/>
              <a:t>Komodromou</a:t>
            </a:r>
            <a:r>
              <a:rPr lang="en-US" sz="2400" dirty="0" smtClean="0"/>
              <a:t>, </a:t>
            </a:r>
            <a:r>
              <a:rPr lang="en-US" sz="2400" dirty="0" err="1" smtClean="0"/>
              <a:t>Eftychia</a:t>
            </a:r>
            <a:r>
              <a:rPr lang="en-US" sz="2400" dirty="0" smtClean="0"/>
              <a:t> </a:t>
            </a:r>
            <a:r>
              <a:rPr lang="en-US" sz="2400" dirty="0" err="1" smtClean="0"/>
              <a:t>Nastou</a:t>
            </a:r>
            <a:r>
              <a:rPr lang="en-US" sz="2400" dirty="0" smtClean="0"/>
              <a:t>, Maria </a:t>
            </a:r>
            <a:r>
              <a:rPr lang="en-US" sz="2400" dirty="0" err="1" smtClean="0"/>
              <a:t>Prodromou</a:t>
            </a:r>
            <a:r>
              <a:rPr lang="el-GR" sz="2400" dirty="0" smtClean="0"/>
              <a:t> </a:t>
            </a:r>
            <a:endParaRPr lang="el-GR" sz="2400" dirty="0"/>
          </a:p>
        </p:txBody>
      </p:sp>
      <p:pic>
        <p:nvPicPr>
          <p:cNvPr id="4" name="Picture 3" descr="C:\Users\ParaskeviK\Desktop\APH\sinthesi 4\2i anafora\018e4891837fc68bc6573c3aa04b33e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61048"/>
            <a:ext cx="4004930" cy="2664296"/>
          </a:xfrm>
          <a:prstGeom prst="rect">
            <a:avLst/>
          </a:prstGeom>
          <a:noFill/>
        </p:spPr>
      </p:pic>
      <p:pic>
        <p:nvPicPr>
          <p:cNvPr id="13313" name="Picture 1" descr="C:\Users\ParaskeviK\Desktop\APH\sinthesi 4\2i anafora\7810552860_83b114bf6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3853704"/>
            <a:ext cx="2975100" cy="2671640"/>
          </a:xfrm>
          <a:prstGeom prst="rect">
            <a:avLst/>
          </a:prstGeom>
          <a:noFill/>
        </p:spPr>
      </p:pic>
      <p:pic>
        <p:nvPicPr>
          <p:cNvPr id="13314" name="Picture 2" descr="C:\Users\ParaskeviK\Desktop\APH\sinthesi 4\2i anafora\7810554082_278dee6f88_h.jpg"/>
          <p:cNvPicPr>
            <a:picLocks noChangeAspect="1" noChangeArrowheads="1"/>
          </p:cNvPicPr>
          <p:nvPr/>
        </p:nvPicPr>
        <p:blipFill>
          <a:blip r:embed="rId4" cstate="print"/>
          <a:srcRect t="8995"/>
          <a:stretch>
            <a:fillRect/>
          </a:stretch>
        </p:blipFill>
        <p:spPr bwMode="auto">
          <a:xfrm>
            <a:off x="6948264" y="3861048"/>
            <a:ext cx="2195736" cy="2664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MOMA’s Foreclosed </a:t>
            </a:r>
            <a:r>
              <a:rPr lang="en-US" dirty="0" err="1" smtClean="0"/>
              <a:t>Rehousing</a:t>
            </a:r>
            <a:r>
              <a:rPr lang="en-US" dirty="0" smtClean="0"/>
              <a:t> the American Dream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83357"/>
            <a:ext cx="4978896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Five </a:t>
            </a:r>
            <a:r>
              <a:rPr lang="en-US" dirty="0"/>
              <a:t>interdisciplinary teams of </a:t>
            </a:r>
            <a:r>
              <a:rPr lang="en-US" dirty="0" smtClean="0"/>
              <a:t>architects</a:t>
            </a:r>
          </a:p>
          <a:p>
            <a:r>
              <a:rPr lang="en-US" dirty="0"/>
              <a:t>exploration of new architectural possibilities for cities and </a:t>
            </a:r>
            <a:r>
              <a:rPr lang="en-US" dirty="0" smtClean="0"/>
              <a:t>suburbs</a:t>
            </a:r>
          </a:p>
          <a:p>
            <a:r>
              <a:rPr lang="en-US" dirty="0"/>
              <a:t>focused on a specific </a:t>
            </a:r>
            <a:r>
              <a:rPr lang="en-US" dirty="0" smtClean="0"/>
              <a:t>location-</a:t>
            </a:r>
            <a:r>
              <a:rPr lang="en-US" dirty="0" err="1" smtClean="0"/>
              <a:t>megaregion</a:t>
            </a:r>
            <a:endParaRPr lang="en-US" dirty="0" smtClean="0"/>
          </a:p>
          <a:p>
            <a:r>
              <a:rPr lang="en-US" dirty="0"/>
              <a:t>to come up with inventive solutions for the future of American </a:t>
            </a:r>
            <a:r>
              <a:rPr lang="en-US" dirty="0" smtClean="0"/>
              <a:t>suburbs</a:t>
            </a:r>
          </a:p>
          <a:p>
            <a:endParaRPr lang="el-GR" dirty="0"/>
          </a:p>
        </p:txBody>
      </p:sp>
      <p:pic>
        <p:nvPicPr>
          <p:cNvPr id="12289" name="Picture 1" descr="C:\Users\ParaskeviK\Desktop\APH\sinthesi 4\2i anafora\ForeclosedCatalogue_Cover_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06330" y="1700808"/>
            <a:ext cx="3486150" cy="4371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Foreclosure might then be viewed as a framework for re-envisioning the American Dream and architecture's role in that dream</a:t>
            </a:r>
            <a:endParaRPr lang="el-GR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MOMA’s Foreclosed </a:t>
            </a:r>
            <a:r>
              <a:rPr lang="en-US" dirty="0" err="1" smtClean="0"/>
              <a:t>Rehousing</a:t>
            </a:r>
            <a:r>
              <a:rPr lang="en-US" dirty="0" smtClean="0"/>
              <a:t> the American Dream</a:t>
            </a:r>
            <a:endParaRPr lang="el-GR" dirty="0"/>
          </a:p>
        </p:txBody>
      </p:sp>
      <p:pic>
        <p:nvPicPr>
          <p:cNvPr id="11265" name="Picture 1" descr="C:\Users\ParaskeviK\Desktop\APH\sinthesi 4\2i anafora\03-American-Dream-word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3115428"/>
            <a:ext cx="5268367" cy="3568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Architect’s challenge:</a:t>
            </a:r>
          </a:p>
          <a:p>
            <a:r>
              <a:rPr lang="en-US" dirty="0" smtClean="0"/>
              <a:t>To envision </a:t>
            </a:r>
            <a:r>
              <a:rPr lang="en-US" dirty="0"/>
              <a:t>new housing and transportation infrastructures </a:t>
            </a:r>
            <a:endParaRPr lang="en-US" dirty="0" smtClean="0"/>
          </a:p>
          <a:p>
            <a:r>
              <a:rPr lang="en-US" dirty="0" smtClean="0"/>
              <a:t>To catalyze urban transformation</a:t>
            </a:r>
          </a:p>
          <a:p>
            <a:r>
              <a:rPr lang="en-US" dirty="0"/>
              <a:t>R</a:t>
            </a:r>
            <a:r>
              <a:rPr lang="en-US" dirty="0" smtClean="0"/>
              <a:t>ethinking the relationship between land, housing, infrastructures and urban form</a:t>
            </a:r>
          </a:p>
          <a:p>
            <a:endParaRPr lang="el-GR" dirty="0"/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MOMA’s Foreclosed </a:t>
            </a:r>
            <a:r>
              <a:rPr lang="en-US" dirty="0" err="1" smtClean="0"/>
              <a:t>Rehousing</a:t>
            </a:r>
            <a:r>
              <a:rPr lang="en-US" dirty="0" smtClean="0"/>
              <a:t> the American Dream</a:t>
            </a:r>
            <a:endParaRPr lang="el-G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MOS Architects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Practice and design through:</a:t>
            </a:r>
          </a:p>
          <a:p>
            <a:r>
              <a:rPr lang="en-US" sz="2800" dirty="0" smtClean="0"/>
              <a:t>an inclusive methodology of research</a:t>
            </a:r>
          </a:p>
          <a:p>
            <a:r>
              <a:rPr lang="en-US" sz="2800" dirty="0" smtClean="0"/>
              <a:t>expansive collaboration and </a:t>
            </a:r>
          </a:p>
          <a:p>
            <a:r>
              <a:rPr lang="en-US" sz="2800" dirty="0" smtClean="0"/>
              <a:t>extensive experimentation</a:t>
            </a:r>
          </a:p>
          <a:p>
            <a:r>
              <a:rPr lang="en-US" sz="2800" dirty="0" smtClean="0"/>
              <a:t>a unique set of parameters, specific to its condition</a:t>
            </a:r>
          </a:p>
          <a:p>
            <a:r>
              <a:rPr lang="en-US" sz="2800" dirty="0" smtClean="0"/>
              <a:t>Different scales- from product design to urban infrastructure</a:t>
            </a:r>
            <a:endParaRPr lang="el-GR" sz="2800" dirty="0"/>
          </a:p>
        </p:txBody>
      </p:sp>
      <p:pic>
        <p:nvPicPr>
          <p:cNvPr id="1026" name="Picture 2" descr="https://archporn.wordpress.com/files/2009/02/1519075637_finalnight4-copy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19758"/>
            <a:ext cx="2843808" cy="1538242"/>
          </a:xfrm>
          <a:prstGeom prst="rect">
            <a:avLst/>
          </a:prstGeom>
          <a:noFill/>
        </p:spPr>
      </p:pic>
      <p:pic>
        <p:nvPicPr>
          <p:cNvPr id="1028" name="Picture 4" descr="http://www.blessthisstuff.com/imagens/stuff/img_floating_house_mos_architects_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5322497"/>
            <a:ext cx="2304256" cy="1562887"/>
          </a:xfrm>
          <a:prstGeom prst="rect">
            <a:avLst/>
          </a:prstGeom>
          <a:noFill/>
        </p:spPr>
      </p:pic>
      <p:pic>
        <p:nvPicPr>
          <p:cNvPr id="1030" name="Picture 6" descr="http://ad009cdnb.archdaily.net.s3.amazonaws.com/wp-content/uploads/2009/07/693_9_001_finmed-528x35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5301208"/>
            <a:ext cx="2296050" cy="1556792"/>
          </a:xfrm>
          <a:prstGeom prst="rect">
            <a:avLst/>
          </a:prstGeom>
          <a:noFill/>
        </p:spPr>
      </p:pic>
      <p:pic>
        <p:nvPicPr>
          <p:cNvPr id="1032" name="Picture 8" descr="http://ad009cdnb.archdaily.net/wp-content/uploads/2009/01/749405039_exterior3-528x41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6296" y="5301208"/>
            <a:ext cx="1966474" cy="15567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MOS MOMA’s Foreclosed, </a:t>
            </a:r>
            <a:br>
              <a:rPr lang="en-US" dirty="0" smtClean="0"/>
            </a:br>
            <a:r>
              <a:rPr lang="en-US" sz="3100" dirty="0" smtClean="0"/>
              <a:t>Thoughts on a Walking City</a:t>
            </a:r>
            <a:endParaRPr lang="el-GR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74840" cy="45259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Architecture team: led </a:t>
            </a:r>
            <a:r>
              <a:rPr lang="en-US" dirty="0"/>
              <a:t>by Michael Meredith and Hilary </a:t>
            </a:r>
            <a:r>
              <a:rPr lang="en-US" dirty="0" smtClean="0"/>
              <a:t>Sample of MOS</a:t>
            </a:r>
          </a:p>
          <a:p>
            <a:r>
              <a:rPr lang="en-US" dirty="0" smtClean="0"/>
              <a:t>Located: Orange, New Jersey</a:t>
            </a:r>
          </a:p>
          <a:p>
            <a:r>
              <a:rPr lang="en-US" dirty="0" smtClean="0"/>
              <a:t>Type of project: "Transit Villages," consisting of mixed-use development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l-GR" dirty="0"/>
          </a:p>
        </p:txBody>
      </p:sp>
      <p:pic>
        <p:nvPicPr>
          <p:cNvPr id="9217" name="Picture 1" descr="C:\Users\ParaskeviK\Desktop\APH\sinthesi 4\2i anafora\Foreclosed-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772816"/>
            <a:ext cx="3859230" cy="25649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 Orange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538736" cy="45259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15</a:t>
            </a:r>
            <a:r>
              <a:rPr lang="en-US" dirty="0"/>
              <a:t>% of the land </a:t>
            </a:r>
            <a:r>
              <a:rPr lang="en-US" dirty="0" smtClean="0"/>
              <a:t>is </a:t>
            </a:r>
            <a:r>
              <a:rPr lang="en-US" dirty="0"/>
              <a:t>composed of municipal buildings and vacant </a:t>
            </a:r>
            <a:r>
              <a:rPr lang="en-US" dirty="0" smtClean="0"/>
              <a:t>land</a:t>
            </a:r>
          </a:p>
          <a:p>
            <a:r>
              <a:rPr lang="en-US" dirty="0" smtClean="0"/>
              <a:t>22% is composed of </a:t>
            </a:r>
            <a:r>
              <a:rPr lang="en-US" dirty="0"/>
              <a:t>p</a:t>
            </a:r>
            <a:r>
              <a:rPr lang="en-US" dirty="0" smtClean="0"/>
              <a:t>ublic </a:t>
            </a:r>
            <a:r>
              <a:rPr lang="en-US" dirty="0"/>
              <a:t>streets and sidewalks in a traditional gridded </a:t>
            </a:r>
            <a:r>
              <a:rPr lang="en-US" dirty="0" smtClean="0"/>
              <a:t>plan</a:t>
            </a:r>
          </a:p>
          <a:p>
            <a:pPr>
              <a:buNone/>
            </a:pPr>
            <a:endParaRPr lang="el-GR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 l="37825" t="11610" r="26202" b="12594"/>
          <a:stretch>
            <a:fillRect/>
          </a:stretch>
        </p:blipFill>
        <p:spPr bwMode="auto">
          <a:xfrm>
            <a:off x="4067944" y="836712"/>
            <a:ext cx="4619734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Team’s Proposal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970784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Eliminates </a:t>
            </a:r>
            <a:r>
              <a:rPr lang="en-US" dirty="0"/>
              <a:t>many of these </a:t>
            </a:r>
            <a:r>
              <a:rPr lang="en-US" dirty="0" smtClean="0"/>
              <a:t>streets</a:t>
            </a:r>
          </a:p>
          <a:p>
            <a:r>
              <a:rPr lang="en-US" dirty="0" smtClean="0"/>
              <a:t>Replaces </a:t>
            </a:r>
            <a:r>
              <a:rPr lang="en-US" dirty="0"/>
              <a:t>them with three-story structures with a mixture of commercial, office, and residential spaces, including a variety of live-work </a:t>
            </a:r>
            <a:r>
              <a:rPr lang="en-US" dirty="0" smtClean="0"/>
              <a:t>spaces</a:t>
            </a:r>
          </a:p>
          <a:p>
            <a:pPr>
              <a:buNone/>
            </a:pPr>
            <a:r>
              <a:rPr lang="en-US" dirty="0" smtClean="0"/>
              <a:t>              </a:t>
            </a:r>
            <a:endParaRPr lang="el-GR" dirty="0"/>
          </a:p>
          <a:p>
            <a:endParaRPr lang="el-G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37906" t="20297" r="31102" b="15719"/>
          <a:stretch>
            <a:fillRect/>
          </a:stretch>
        </p:blipFill>
        <p:spPr bwMode="auto">
          <a:xfrm>
            <a:off x="4427984" y="836712"/>
            <a:ext cx="4404673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MOS- Thoughts on a Walking City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626968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These new ribbons of building are in part developed as public housing</a:t>
            </a:r>
          </a:p>
          <a:p>
            <a:r>
              <a:rPr lang="en-US" sz="2400" dirty="0" smtClean="0"/>
              <a:t>New and old structures coexist</a:t>
            </a:r>
          </a:p>
          <a:p>
            <a:r>
              <a:rPr lang="en-US" sz="2400" dirty="0" smtClean="0"/>
              <a:t>Streets of traditional single-family houses are juxtaposed with the new ribbon development</a:t>
            </a:r>
          </a:p>
          <a:p>
            <a:r>
              <a:rPr lang="en-US" sz="2400" dirty="0" smtClean="0"/>
              <a:t>A rich variety of spaces and relationships is created, including ground-floor shops and services and upper floors that are mixed live-work conditions</a:t>
            </a:r>
          </a:p>
          <a:p>
            <a:r>
              <a:rPr lang="en-US" sz="2400" dirty="0" smtClean="0"/>
              <a:t>Pedestrian experience is primary in the overall development of this once vibrant suburb</a:t>
            </a:r>
            <a:endParaRPr lang="el-GR" sz="2400" dirty="0"/>
          </a:p>
        </p:txBody>
      </p:sp>
      <p:pic>
        <p:nvPicPr>
          <p:cNvPr id="4" name="Picture 3" descr="C:\Users\ParaskeviK\Desktop\APH\sinthesi 4\2i anafora\018e4891837fc68bc6573c3aa04b33e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8358" y="1556792"/>
            <a:ext cx="2742114" cy="1824202"/>
          </a:xfrm>
          <a:prstGeom prst="rect">
            <a:avLst/>
          </a:prstGeom>
          <a:noFill/>
        </p:spPr>
      </p:pic>
      <p:pic>
        <p:nvPicPr>
          <p:cNvPr id="5" name="Picture 2" descr="C:\Users\ParaskeviK\Desktop\APH\sinthesi 4\2i anafora\7810554082_278dee6f88_h.jpg"/>
          <p:cNvPicPr>
            <a:picLocks noChangeAspect="1" noChangeArrowheads="1"/>
          </p:cNvPicPr>
          <p:nvPr/>
        </p:nvPicPr>
        <p:blipFill>
          <a:blip r:embed="rId3" cstate="print"/>
          <a:srcRect t="8995" b="11327"/>
          <a:stretch>
            <a:fillRect/>
          </a:stretch>
        </p:blipFill>
        <p:spPr bwMode="auto">
          <a:xfrm>
            <a:off x="6084168" y="3380993"/>
            <a:ext cx="2736304" cy="29069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37906" t="23250" r="15052" b="18672"/>
          <a:stretch>
            <a:fillRect/>
          </a:stretch>
        </p:blipFill>
        <p:spPr bwMode="auto">
          <a:xfrm>
            <a:off x="323528" y="317407"/>
            <a:ext cx="8424936" cy="5847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07504" y="6269831"/>
            <a:ext cx="928903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Architectural model, showing the mixed-use development between existing houses and industrial buildings</a:t>
            </a:r>
            <a:endParaRPr lang="el-GR" sz="1600" dirty="0" smtClean="0"/>
          </a:p>
          <a:p>
            <a:endParaRPr lang="el-G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Mixed-use development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Housing</a:t>
            </a:r>
          </a:p>
          <a:p>
            <a:r>
              <a:rPr lang="en-US" dirty="0" smtClean="0"/>
              <a:t>Shops </a:t>
            </a:r>
          </a:p>
          <a:p>
            <a:r>
              <a:rPr lang="en-US" dirty="0" smtClean="0"/>
              <a:t>Services</a:t>
            </a:r>
          </a:p>
          <a:p>
            <a:r>
              <a:rPr lang="en-US" dirty="0" smtClean="0"/>
              <a:t>Offices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l="27863" t="14563" r="1851" b="15547"/>
          <a:stretch>
            <a:fillRect/>
          </a:stretch>
        </p:blipFill>
        <p:spPr bwMode="auto">
          <a:xfrm>
            <a:off x="4369160" y="4005065"/>
            <a:ext cx="4379303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 cstate="print"/>
          <a:srcRect l="36799" t="18329" r="11731" b="30484"/>
          <a:stretch>
            <a:fillRect/>
          </a:stretch>
        </p:blipFill>
        <p:spPr bwMode="auto">
          <a:xfrm>
            <a:off x="4366309" y="1412776"/>
            <a:ext cx="4337842" cy="2425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/>
              <a:t>Considering: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5325"/>
            <a:ext cx="8229600" cy="4525963"/>
          </a:xfrm>
        </p:spPr>
        <p:txBody>
          <a:bodyPr/>
          <a:lstStyle/>
          <a:p>
            <a:r>
              <a:rPr lang="en-US" dirty="0" smtClean="0"/>
              <a:t>municipal budgeting and infrastructure</a:t>
            </a:r>
          </a:p>
          <a:p>
            <a:r>
              <a:rPr lang="en-US" dirty="0" smtClean="0"/>
              <a:t>public health </a:t>
            </a:r>
          </a:p>
          <a:p>
            <a:r>
              <a:rPr lang="en-US" dirty="0" smtClean="0"/>
              <a:t>models of ownership that could promote flexibility and diversity </a:t>
            </a:r>
            <a:endParaRPr lang="el-GR" dirty="0" smtClean="0"/>
          </a:p>
          <a:p>
            <a:pPr>
              <a:buNone/>
            </a:pPr>
            <a:endParaRPr lang="el-GR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 l="27863" t="14563" r="8370" b="15547"/>
          <a:stretch>
            <a:fillRect/>
          </a:stretch>
        </p:blipFill>
        <p:spPr bwMode="auto">
          <a:xfrm>
            <a:off x="4788024" y="4085955"/>
            <a:ext cx="4208033" cy="2593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 cstate="print"/>
          <a:srcRect l="36799" t="23250" r="11178" b="24579"/>
          <a:stretch>
            <a:fillRect/>
          </a:stretch>
        </p:blipFill>
        <p:spPr bwMode="auto">
          <a:xfrm>
            <a:off x="144016" y="4091530"/>
            <a:ext cx="4572000" cy="2577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1030" name="Picture 6" descr="C:\Users\ParaskeviK\Desktop\APH\sinthesi 4\2i anafora\mos.jpg"/>
          <p:cNvPicPr>
            <a:picLocks noChangeAspect="1" noChangeArrowheads="1"/>
          </p:cNvPicPr>
          <p:nvPr/>
        </p:nvPicPr>
        <p:blipFill>
          <a:blip r:embed="rId2" cstate="print"/>
          <a:srcRect l="15950" t="5388" r="13329" b="5038"/>
          <a:stretch>
            <a:fillRect/>
          </a:stretch>
        </p:blipFill>
        <p:spPr bwMode="auto">
          <a:xfrm>
            <a:off x="658812" y="0"/>
            <a:ext cx="765760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26626" name="Picture 2" descr="C:\Users\ParaskeviK\Desktop\APH\sinthesi 4\2i anafora\katopsi-mos.jpg"/>
          <p:cNvPicPr>
            <a:picLocks noChangeAspect="1" noChangeArrowheads="1"/>
          </p:cNvPicPr>
          <p:nvPr/>
        </p:nvPicPr>
        <p:blipFill>
          <a:blip r:embed="rId2" cstate="print"/>
          <a:srcRect b="14478"/>
          <a:stretch>
            <a:fillRect/>
          </a:stretch>
        </p:blipFill>
        <p:spPr bwMode="auto">
          <a:xfrm>
            <a:off x="1" y="851831"/>
            <a:ext cx="9144000" cy="552949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55576" y="4941168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Working space</a:t>
            </a:r>
            <a:endParaRPr lang="el-GR" dirty="0"/>
          </a:p>
        </p:txBody>
      </p:sp>
      <p:sp>
        <p:nvSpPr>
          <p:cNvPr id="6" name="TextBox 5"/>
          <p:cNvSpPr txBox="1"/>
          <p:nvPr/>
        </p:nvSpPr>
        <p:spPr>
          <a:xfrm>
            <a:off x="5220072" y="494116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Housing space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27650" name="Picture 2" descr="C:\Users\ParaskeviK\Desktop\APH\sinthesi 4\2i anafora\prosvasi mos.jpg"/>
          <p:cNvPicPr>
            <a:picLocks noChangeAspect="1" noChangeArrowheads="1"/>
          </p:cNvPicPr>
          <p:nvPr/>
        </p:nvPicPr>
        <p:blipFill>
          <a:blip r:embed="rId2" cstate="print"/>
          <a:srcRect l="3776" r="3708"/>
          <a:stretch>
            <a:fillRect/>
          </a:stretch>
        </p:blipFill>
        <p:spPr bwMode="auto">
          <a:xfrm>
            <a:off x="216024" y="0"/>
            <a:ext cx="8820472" cy="674136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67544" y="4653136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Main building entrance</a:t>
            </a:r>
            <a:endParaRPr lang="el-GR" dirty="0"/>
          </a:p>
        </p:txBody>
      </p:sp>
      <p:sp>
        <p:nvSpPr>
          <p:cNvPr id="6" name="TextBox 5"/>
          <p:cNvSpPr txBox="1"/>
          <p:nvPr/>
        </p:nvSpPr>
        <p:spPr>
          <a:xfrm>
            <a:off x="5148064" y="465313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Ground floor entrance</a:t>
            </a:r>
            <a:endParaRPr lang="el-G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</TotalTime>
  <Words>350</Words>
  <Application>Microsoft Office PowerPoint</Application>
  <PresentationFormat>On-screen Show (4:3)</PresentationFormat>
  <Paragraphs>54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MOS-MOMA’s Foreclosed Rehousing the American Dream</vt:lpstr>
      <vt:lpstr>MOMA’s Foreclosed Rehousing the American Dream</vt:lpstr>
      <vt:lpstr>MOMA’s Foreclosed Rehousing the American Dream</vt:lpstr>
      <vt:lpstr>MOMA’s Foreclosed Rehousing the American Dream</vt:lpstr>
      <vt:lpstr>MOS Architects</vt:lpstr>
      <vt:lpstr>MOS MOMA’s Foreclosed,  Thoughts on a Walking City</vt:lpstr>
      <vt:lpstr>The Orange</vt:lpstr>
      <vt:lpstr>Team’s Proposal</vt:lpstr>
      <vt:lpstr>MOS- Thoughts on a Walking City</vt:lpstr>
      <vt:lpstr>Slide 10</vt:lpstr>
      <vt:lpstr>Mixed-use development</vt:lpstr>
      <vt:lpstr>Considering:</vt:lpstr>
      <vt:lpstr>Slide 13</vt:lpstr>
      <vt:lpstr>Slide 14</vt:lpstr>
      <vt:lpstr>Slide 15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MOS-MOMA’s Foreclosed Rehousing the American Dream</dc:title>
  <dc:creator>HP</dc:creator>
  <cp:lastModifiedBy>HP</cp:lastModifiedBy>
  <cp:revision>67</cp:revision>
  <dcterms:created xsi:type="dcterms:W3CDTF">2015-02-12T13:25:43Z</dcterms:created>
  <dcterms:modified xsi:type="dcterms:W3CDTF">2015-03-23T09:20:35Z</dcterms:modified>
</cp:coreProperties>
</file>